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7D"/>
    <a:srgbClr val="D5E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27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228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249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106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315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100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179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829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23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731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846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F55-4204-457F-9026-EF924539BD75}" type="datetimeFigureOut">
              <a:rPr lang="de-AT" smtClean="0"/>
              <a:t>04.07.2013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51C1-AB5D-4A36-81D4-DE73D525A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898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slide" Target="slide4.xml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slide" Target="slide7.xml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6.xml"/><Relationship Id="rId3" Type="http://schemas.openxmlformats.org/officeDocument/2006/relationships/image" Target="../media/image8.png"/><Relationship Id="rId7" Type="http://schemas.openxmlformats.org/officeDocument/2006/relationships/slide" Target="slide5.xml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slide" Target="slide4.xml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6.xml"/><Relationship Id="rId5" Type="http://schemas.openxmlformats.org/officeDocument/2006/relationships/slide" Target="slide2.xml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5.png"/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slide" Target="slide7.xml"/><Relationship Id="rId4" Type="http://schemas.openxmlformats.org/officeDocument/2006/relationships/slide" Target="slide3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2.xml"/><Relationship Id="rId3" Type="http://schemas.openxmlformats.org/officeDocument/2006/relationships/image" Target="../media/image8.png"/><Relationship Id="rId7" Type="http://schemas.openxmlformats.org/officeDocument/2006/relationships/slide" Target="slide5.xml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slide" Target="slide7.xml"/><Relationship Id="rId5" Type="http://schemas.openxmlformats.org/officeDocument/2006/relationships/slide" Target="slide3.xml"/><Relationship Id="rId10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slide" Target="slide4.xml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1.xml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559020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827584" y="2329631"/>
            <a:ext cx="1944216" cy="4247317"/>
          </a:xfrm>
          <a:prstGeom prst="rect">
            <a:avLst/>
          </a:prstGeom>
          <a:solidFill>
            <a:schemeClr val="accent4">
              <a:lumMod val="40000"/>
              <a:lumOff val="60000"/>
              <a:alpha val="4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KV AUL1a/b</a:t>
            </a:r>
          </a:p>
          <a:p>
            <a:endParaRPr lang="de-AT" dirty="0" smtClean="0"/>
          </a:p>
          <a:p>
            <a:r>
              <a:rPr lang="de-AT" dirty="0" smtClean="0"/>
              <a:t>Lehrer/in </a:t>
            </a:r>
            <a:r>
              <a:rPr lang="de-AT" dirty="0"/>
              <a:t>D</a:t>
            </a:r>
          </a:p>
          <a:p>
            <a:r>
              <a:rPr lang="de-AT" dirty="0"/>
              <a:t>Lehrer/in E</a:t>
            </a:r>
          </a:p>
          <a:p>
            <a:r>
              <a:rPr lang="de-AT" dirty="0"/>
              <a:t>Lehrer/in F</a:t>
            </a:r>
          </a:p>
          <a:p>
            <a:r>
              <a:rPr lang="de-AT" dirty="0"/>
              <a:t>Lehrer/in M</a:t>
            </a:r>
          </a:p>
          <a:p>
            <a:r>
              <a:rPr lang="de-AT" dirty="0"/>
              <a:t>Lehrer/in RW</a:t>
            </a:r>
          </a:p>
          <a:p>
            <a:r>
              <a:rPr lang="de-AT" dirty="0"/>
              <a:t>Lehrer/in </a:t>
            </a:r>
            <a:r>
              <a:rPr lang="de-AT" dirty="0" smtClean="0"/>
              <a:t>BW</a:t>
            </a:r>
          </a:p>
          <a:p>
            <a:endParaRPr lang="de-AT" dirty="0"/>
          </a:p>
          <a:p>
            <a:r>
              <a:rPr lang="de-AT" dirty="0" smtClean="0"/>
              <a:t>Lernbegleitung</a:t>
            </a:r>
            <a:endParaRPr lang="de-AT" dirty="0"/>
          </a:p>
          <a:p>
            <a:endParaRPr lang="de-AT" dirty="0" smtClean="0"/>
          </a:p>
          <a:p>
            <a:r>
              <a:rPr lang="de-AT" dirty="0" smtClean="0"/>
              <a:t>Martin Ziegler</a:t>
            </a:r>
          </a:p>
          <a:p>
            <a:r>
              <a:rPr lang="de-AT" dirty="0" smtClean="0"/>
              <a:t>Helmut Eisele</a:t>
            </a:r>
          </a:p>
          <a:p>
            <a:r>
              <a:rPr lang="de-AT" dirty="0" smtClean="0"/>
              <a:t>Thomas </a:t>
            </a:r>
            <a:r>
              <a:rPr lang="de-AT" dirty="0" err="1" smtClean="0"/>
              <a:t>Sperger</a:t>
            </a:r>
            <a:endParaRPr lang="de-AT" dirty="0" smtClean="0"/>
          </a:p>
          <a:p>
            <a:r>
              <a:rPr lang="de-AT" dirty="0" smtClean="0"/>
              <a:t>Manfred </a:t>
            </a:r>
            <a:r>
              <a:rPr lang="de-AT" dirty="0" err="1" smtClean="0"/>
              <a:t>Sparr</a:t>
            </a:r>
            <a:endParaRPr lang="de-AT" dirty="0" smtClean="0"/>
          </a:p>
        </p:txBody>
      </p:sp>
      <p:pic>
        <p:nvPicPr>
          <p:cNvPr id="614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17076"/>
            <a:ext cx="1695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380" y="1850090"/>
            <a:ext cx="656853" cy="92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452" y="3020714"/>
            <a:ext cx="1146844" cy="45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933" y="3129980"/>
            <a:ext cx="114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776196"/>
            <a:ext cx="37782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7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-14738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4777942" cy="29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56992"/>
            <a:ext cx="4097857" cy="313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08" y="1412776"/>
            <a:ext cx="65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48" y="2891566"/>
            <a:ext cx="1146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475" y="2900363"/>
            <a:ext cx="114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825" y="3356992"/>
            <a:ext cx="3778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446" y="1459818"/>
            <a:ext cx="1076408" cy="62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5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-14738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4777942" cy="29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3540"/>
            <a:ext cx="26098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59" y="1208586"/>
            <a:ext cx="1695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7863"/>
            <a:ext cx="1146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716" y="2420888"/>
            <a:ext cx="114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055938"/>
            <a:ext cx="3778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644" y="1267901"/>
            <a:ext cx="10795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-14738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pic>
        <p:nvPicPr>
          <p:cNvPr id="3078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32" y="1556792"/>
            <a:ext cx="65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56792"/>
            <a:ext cx="1695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152" y="2686628"/>
            <a:ext cx="1146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171" y="3278188"/>
            <a:ext cx="3778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5474"/>
            <a:ext cx="10795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2" y="3769621"/>
            <a:ext cx="64293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4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-14738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140968"/>
            <a:ext cx="669707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820" y="1816416"/>
            <a:ext cx="65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961" y="1786254"/>
            <a:ext cx="1695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458" y="2836168"/>
            <a:ext cx="114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60738"/>
            <a:ext cx="3778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150" y="1816416"/>
            <a:ext cx="10795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73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-14738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4777942" cy="29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56992"/>
            <a:ext cx="4097857" cy="313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08" y="1412776"/>
            <a:ext cx="65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48" y="2891566"/>
            <a:ext cx="1146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475" y="2900363"/>
            <a:ext cx="114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825" y="3356992"/>
            <a:ext cx="3778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egende mit Pfeil in vier Richtungen 1"/>
          <p:cNvSpPr/>
          <p:nvPr/>
        </p:nvSpPr>
        <p:spPr>
          <a:xfrm>
            <a:off x="-1" y="1724984"/>
            <a:ext cx="5292079" cy="3312368"/>
          </a:xfrm>
          <a:prstGeom prst="quadArrowCallout">
            <a:avLst/>
          </a:prstGeom>
          <a:solidFill>
            <a:srgbClr val="D5EFC3">
              <a:alpha val="62000"/>
            </a:srgbClr>
          </a:solidFill>
          <a:ln>
            <a:solidFill>
              <a:srgbClr val="E7EF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1056315" y="3193354"/>
            <a:ext cx="2880320" cy="523220"/>
          </a:xfrm>
          <a:prstGeom prst="rect">
            <a:avLst/>
          </a:prstGeom>
          <a:solidFill>
            <a:srgbClr val="E7EF7D">
              <a:alpha val="77000"/>
            </a:srgbClr>
          </a:solidFill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LERNBEGLEITUNG</a:t>
            </a:r>
            <a:endParaRPr lang="de-AT" sz="2800" dirty="0"/>
          </a:p>
        </p:txBody>
      </p:sp>
      <p:pic>
        <p:nvPicPr>
          <p:cNvPr id="7170" name="Picture 2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455" y="1484784"/>
            <a:ext cx="17002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2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 noChangeAspect="1"/>
          </p:cNvGrpSpPr>
          <p:nvPr/>
        </p:nvGrpSpPr>
        <p:grpSpPr bwMode="auto">
          <a:xfrm>
            <a:off x="0" y="-14738"/>
            <a:ext cx="9144000" cy="1720212"/>
            <a:chOff x="657" y="1865"/>
            <a:chExt cx="5103" cy="960"/>
          </a:xfrm>
          <a:solidFill>
            <a:schemeClr val="accent4">
              <a:lumMod val="40000"/>
              <a:lumOff val="60000"/>
              <a:alpha val="77000"/>
            </a:schemeClr>
          </a:solidFill>
        </p:grpSpPr>
        <p:pic>
          <p:nvPicPr>
            <p:cNvPr id="6" name="Picture 12" descr="logowww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001"/>
              <a:ext cx="2223" cy="82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2721" y="1865"/>
              <a:ext cx="3039" cy="59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5560" tIns="35560" rIns="35560" bIns="35560"/>
            <a:lstStyle/>
            <a:p>
              <a:pPr algn="l"/>
              <a:r>
                <a:rPr lang="de-DE" sz="7500" b="0" dirty="0" smtClean="0">
                  <a:latin typeface="Futura Medium" pitchFamily="34" charset="0"/>
                </a:rPr>
                <a:t>AULNEU</a:t>
              </a:r>
              <a:endParaRPr lang="de-DE" sz="7500" dirty="0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1907704" y="2996952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800" dirty="0" smtClean="0"/>
              <a:t>Danke </a:t>
            </a:r>
          </a:p>
          <a:p>
            <a:r>
              <a:rPr lang="de-AT" sz="4800" dirty="0" smtClean="0"/>
              <a:t>- </a:t>
            </a:r>
          </a:p>
          <a:p>
            <a:r>
              <a:rPr lang="de-AT" sz="4800" dirty="0" smtClean="0"/>
              <a:t>Ende</a:t>
            </a:r>
            <a:endParaRPr lang="de-AT" sz="4800" dirty="0"/>
          </a:p>
        </p:txBody>
      </p:sp>
      <p:pic>
        <p:nvPicPr>
          <p:cNvPr id="410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13954"/>
            <a:ext cx="65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53629"/>
            <a:ext cx="1695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019715"/>
            <a:ext cx="1146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52763"/>
            <a:ext cx="1146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77915" cy="45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2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Manfred Sparr</dc:creator>
  <cp:lastModifiedBy>Ösqm</cp:lastModifiedBy>
  <cp:revision>10</cp:revision>
  <dcterms:created xsi:type="dcterms:W3CDTF">2013-06-28T07:29:42Z</dcterms:created>
  <dcterms:modified xsi:type="dcterms:W3CDTF">2013-07-04T08:27:26Z</dcterms:modified>
</cp:coreProperties>
</file>